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38"/>
  </p:notesMasterIdLst>
  <p:handoutMasterIdLst>
    <p:handoutMasterId r:id="rId39"/>
  </p:handoutMasterIdLst>
  <p:sldIdLst>
    <p:sldId id="327" r:id="rId5"/>
    <p:sldId id="330" r:id="rId6"/>
    <p:sldId id="331" r:id="rId7"/>
    <p:sldId id="332" r:id="rId8"/>
    <p:sldId id="298" r:id="rId9"/>
    <p:sldId id="262" r:id="rId10"/>
    <p:sldId id="263" r:id="rId11"/>
    <p:sldId id="299" r:id="rId12"/>
    <p:sldId id="302" r:id="rId13"/>
    <p:sldId id="264" r:id="rId14"/>
    <p:sldId id="266" r:id="rId15"/>
    <p:sldId id="276" r:id="rId16"/>
    <p:sldId id="303" r:id="rId17"/>
    <p:sldId id="293" r:id="rId18"/>
    <p:sldId id="277" r:id="rId19"/>
    <p:sldId id="284" r:id="rId20"/>
    <p:sldId id="269" r:id="rId21"/>
    <p:sldId id="304" r:id="rId22"/>
    <p:sldId id="307" r:id="rId23"/>
    <p:sldId id="306" r:id="rId24"/>
    <p:sldId id="294" r:id="rId25"/>
    <p:sldId id="296" r:id="rId26"/>
    <p:sldId id="318" r:id="rId27"/>
    <p:sldId id="319" r:id="rId28"/>
    <p:sldId id="321" r:id="rId29"/>
    <p:sldId id="322" r:id="rId30"/>
    <p:sldId id="323" r:id="rId31"/>
    <p:sldId id="324" r:id="rId32"/>
    <p:sldId id="288" r:id="rId33"/>
    <p:sldId id="289" r:id="rId34"/>
    <p:sldId id="320" r:id="rId35"/>
    <p:sldId id="274" r:id="rId36"/>
    <p:sldId id="329" r:id="rId3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5" d="100"/>
          <a:sy n="95" d="100"/>
        </p:scale>
        <p:origin x="1434"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Lawal Rasheed</a:t>
            </a:r>
          </a:p>
          <a:p>
            <a:r>
              <a:rPr lang="en-US" dirty="0">
                <a:solidFill>
                  <a:schemeClr val="bg2"/>
                </a:solidFill>
                <a:latin typeface="Abadi" panose="020B0604020104020204" pitchFamily="34" charset="0"/>
                <a:ea typeface="SF Pro" pitchFamily="2" charset="0"/>
                <a:cs typeface="SF Pro" pitchFamily="2" charset="0"/>
              </a:rPr>
              <a:t>5th October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https://github.com/rashyd027/Applied-Data-Science-Capstone/blob/main/Spacex-Data%20wrangling.ipynb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https://github.com/rashyd027/Applied-Data-Science-Capstone/blob/main/EDA%20with%20Visualization%20Lab.ipynb</a:t>
            </a:r>
            <a:endParaRPr lang="en-US" dirty="0"/>
          </a:p>
        </p:txBody>
      </p:sp>
      <p:pic>
        <p:nvPicPr>
          <p:cNvPr id="8" name="Picture 7">
            <a:extLst>
              <a:ext uri="{FF2B5EF4-FFF2-40B4-BE49-F238E27FC236}">
                <a16:creationId xmlns:a16="http://schemas.microsoft.com/office/drawing/2014/main" id="{CA149C4A-4365-13EE-B124-85E5AE4B81AD}"/>
              </a:ext>
            </a:extLst>
          </p:cNvPr>
          <p:cNvPicPr>
            <a:picLocks noChangeAspect="1"/>
          </p:cNvPicPr>
          <p:nvPr/>
        </p:nvPicPr>
        <p:blipFill>
          <a:blip r:embed="rId3"/>
          <a:stretch>
            <a:fillRect/>
          </a:stretch>
        </p:blipFill>
        <p:spPr>
          <a:xfrm>
            <a:off x="6434659" y="1352131"/>
            <a:ext cx="4850952" cy="3139482"/>
          </a:xfrm>
          <a:prstGeom prst="rect">
            <a:avLst/>
          </a:prstGeom>
        </p:spPr>
      </p:pic>
      <p:pic>
        <p:nvPicPr>
          <p:cNvPr id="11" name="Picture 10">
            <a:extLst>
              <a:ext uri="{FF2B5EF4-FFF2-40B4-BE49-F238E27FC236}">
                <a16:creationId xmlns:a16="http://schemas.microsoft.com/office/drawing/2014/main" id="{F1FE9E94-49CB-26C7-3EAE-AFB8F349DA54}"/>
              </a:ext>
            </a:extLst>
          </p:cNvPr>
          <p:cNvPicPr>
            <a:picLocks noChangeAspect="1"/>
          </p:cNvPicPr>
          <p:nvPr/>
        </p:nvPicPr>
        <p:blipFill>
          <a:blip r:embed="rId4"/>
          <a:stretch>
            <a:fillRect/>
          </a:stretch>
        </p:blipFill>
        <p:spPr>
          <a:xfrm>
            <a:off x="906389" y="3602897"/>
            <a:ext cx="4850954" cy="290826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https://github.com/rashyd027/Applied-Data-Science-Capstone/blob/main/Spacex_plotly_dash.ipynb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https://github.com/rashyd027/Applied-Data-Science-Capstone/blob/main/Machine%20Learning%20Prediction%20Lab.ipynb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22</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23</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26</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 to includes: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data frame using .json_normalize().</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data frame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https://github.com/rashyd027/Applied-Data-Science-Capstone/blob/main/jupyter-labs-spacex-data-collection.ipynb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Picture 4">
            <a:extLst>
              <a:ext uri="{FF2B5EF4-FFF2-40B4-BE49-F238E27FC236}">
                <a16:creationId xmlns:a16="http://schemas.microsoft.com/office/drawing/2014/main" id="{5A8491D6-B56A-50C8-6C98-F8892C7673E1}"/>
              </a:ext>
            </a:extLst>
          </p:cNvPr>
          <p:cNvPicPr>
            <a:picLocks noChangeAspect="1"/>
          </p:cNvPicPr>
          <p:nvPr/>
        </p:nvPicPr>
        <p:blipFill>
          <a:blip r:embed="rId3"/>
          <a:stretch>
            <a:fillRect/>
          </a:stretch>
        </p:blipFill>
        <p:spPr>
          <a:xfrm>
            <a:off x="5521644" y="1639171"/>
            <a:ext cx="6386255" cy="478804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https://github.com/rashyd027/Applied-Data-Science-Capstone/blob/main/Data%20Collection%20with%20Webscraping.ipynb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8" name="Picture 7">
            <a:extLst>
              <a:ext uri="{FF2B5EF4-FFF2-40B4-BE49-F238E27FC236}">
                <a16:creationId xmlns:a16="http://schemas.microsoft.com/office/drawing/2014/main" id="{BF7CCB59-B32B-E13F-3936-DC38B065FDAF}"/>
              </a:ext>
            </a:extLst>
          </p:cNvPr>
          <p:cNvPicPr>
            <a:picLocks noChangeAspect="1"/>
          </p:cNvPicPr>
          <p:nvPr/>
        </p:nvPicPr>
        <p:blipFill>
          <a:blip r:embed="rId3"/>
          <a:stretch>
            <a:fillRect/>
          </a:stretch>
        </p:blipFill>
        <p:spPr>
          <a:xfrm>
            <a:off x="5519397" y="1392499"/>
            <a:ext cx="6451464" cy="505669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1335</TotalTime>
  <Words>1309</Words>
  <Application>Microsoft Office PowerPoint</Application>
  <PresentationFormat>Widescreen</PresentationFormat>
  <Paragraphs>147</Paragraphs>
  <Slides>33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Rasheed Lawal</cp:lastModifiedBy>
  <cp:revision>199</cp:revision>
  <dcterms:created xsi:type="dcterms:W3CDTF">2021-04-29T18:58:34Z</dcterms:created>
  <dcterms:modified xsi:type="dcterms:W3CDTF">2022-10-05T13:07:37Z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